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12"/>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varScale="1">
        <p:scale>
          <a:sx n="124" d="100"/>
          <a:sy n="124" d="100"/>
        </p:scale>
        <p:origin x="-68" y="-162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2018/1/9</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2018/1/9</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2018/1/9</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2018/1/9</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2018/1/9</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5632311"/>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smtClean="0">
                <a:solidFill>
                  <a:srgbClr val="FF0000"/>
                </a:solidFill>
              </a:rPr>
              <a:t>Binary Tree </a:t>
            </a:r>
            <a:r>
              <a:rPr kumimoji="1" lang="en-US" altLang="ja-JP" dirty="0" smtClean="0"/>
              <a:t>vs. </a:t>
            </a:r>
            <a:r>
              <a:rPr kumimoji="1" lang="en-US" altLang="ja-JP" b="1" dirty="0" smtClean="0">
                <a:solidFill>
                  <a:srgbClr val="FF0000"/>
                </a:solidFill>
              </a:rPr>
              <a:t>Binary Search Tree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smtClean="0"/>
              <a:t>每个</a:t>
            </a:r>
            <a:r>
              <a:rPr kumimoji="1" lang="en-US" altLang="zh-CN" dirty="0" smtClean="0"/>
              <a:t>node</a:t>
            </a:r>
            <a:r>
              <a:rPr kumimoji="1" lang="zh-CN" altLang="en-US" dirty="0" smtClean="0"/>
              <a:t>有最多</a:t>
            </a:r>
            <a:r>
              <a:rPr lang="en-US" altLang="zh-CN" dirty="0" smtClean="0"/>
              <a:t>2</a:t>
            </a:r>
            <a:r>
              <a:rPr lang="zh-CN" altLang="en-US" dirty="0" smtClean="0"/>
              <a:t>个子</a:t>
            </a:r>
            <a:r>
              <a:rPr lang="en-US" altLang="zh-CN" dirty="0" smtClean="0"/>
              <a:t>node</a:t>
            </a:r>
            <a:endParaRPr kumimoji="1" lang="en-US" altLang="zh-CN" dirty="0" smtClean="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smtClean="0"/>
              <a:t>对</a:t>
            </a:r>
            <a:r>
              <a:rPr lang="en-US" altLang="zh-CN" dirty="0" smtClean="0"/>
              <a:t>node</a:t>
            </a:r>
            <a:r>
              <a:rPr lang="zh-CN" altLang="en-US" dirty="0" smtClean="0"/>
              <a:t>的大小有要求</a:t>
            </a:r>
            <a:endParaRPr lang="en-US" altLang="zh-CN" dirty="0" smtClean="0"/>
          </a:p>
        </p:txBody>
      </p:sp>
      <p:sp>
        <p:nvSpPr>
          <p:cNvPr id="4" name="テキスト ボックス 3"/>
          <p:cNvSpPr txBox="1"/>
          <p:nvPr/>
        </p:nvSpPr>
        <p:spPr>
          <a:xfrm>
            <a:off x="0" y="5997196"/>
            <a:ext cx="6858000" cy="2585323"/>
          </a:xfrm>
          <a:prstGeom prst="rect">
            <a:avLst/>
          </a:prstGeom>
          <a:noFill/>
        </p:spPr>
        <p:txBody>
          <a:bodyPr wrap="square" rtlCol="0">
            <a:spAutoFit/>
          </a:bodyPr>
          <a:lstStyle/>
          <a:p>
            <a:r>
              <a:rPr kumimoji="1" lang="en-US" altLang="ja-JP" b="1" dirty="0" smtClean="0">
                <a:solidFill>
                  <a:srgbClr val="FF0000"/>
                </a:solidFill>
              </a:rPr>
              <a:t>GDPR</a:t>
            </a:r>
            <a:r>
              <a:rPr kumimoji="1" lang="zh-CN" altLang="en-US" dirty="0" smtClean="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r>
              <a:rPr lang="en-US" altLang="ja-JP" dirty="0" smtClean="0"/>
              <a:t>).</a:t>
            </a:r>
          </a:p>
          <a:p>
            <a:pPr marL="285750" indent="-285750">
              <a:buFont typeface="Arial" panose="020B0604020202020204" pitchFamily="34" charset="0"/>
              <a:buChar char="•"/>
            </a:pPr>
            <a:r>
              <a:rPr kumimoji="1" lang="en-US" altLang="ja-JP" dirty="0" smtClean="0"/>
              <a:t>EU</a:t>
            </a:r>
            <a:r>
              <a:rPr kumimoji="1" lang="zh-CN" altLang="en-US" dirty="0" smtClean="0"/>
              <a:t>定义的一个法规，其中规定了数据控制者</a:t>
            </a:r>
            <a:r>
              <a:rPr lang="en-US" altLang="zh-CN" dirty="0" smtClean="0"/>
              <a:t>(data controller)</a:t>
            </a:r>
            <a:r>
              <a:rPr kumimoji="1" lang="zh-CN" altLang="en-US" dirty="0" smtClean="0"/>
              <a:t>，</a:t>
            </a:r>
            <a:r>
              <a:rPr lang="zh-CN" altLang="en-US" dirty="0" smtClean="0"/>
              <a:t>数据处理者</a:t>
            </a:r>
            <a:r>
              <a:rPr lang="en-US" altLang="zh-CN" dirty="0" smtClean="0"/>
              <a:t>(data processor)</a:t>
            </a:r>
            <a:r>
              <a:rPr lang="zh-CN" altLang="en-US" smtClean="0"/>
              <a:t>的责任等</a:t>
            </a:r>
            <a:endParaRPr kumimoji="1" lang="en-US" altLang="zh-CN" dirty="0" smtClean="0"/>
          </a:p>
          <a:p>
            <a:endParaRPr kumimoji="1" lang="en-US" altLang="zh-CN" dirty="0" smtClean="0"/>
          </a:p>
        </p:txBody>
      </p:sp>
    </p:spTree>
    <p:extLst>
      <p:ext uri="{BB962C8B-B14F-4D97-AF65-F5344CB8AC3E}">
        <p14:creationId xmlns:p14="http://schemas.microsoft.com/office/powerpoint/2010/main" val="1162486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847"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923330"/>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11435" y="4930299"/>
            <a:ext cx="9369744" cy="923330"/>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endParaRPr kumimoji="1" lang="ja-JP" altLang="en-US" dirty="0"/>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7596127" y="6335325"/>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278"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9789</TotalTime>
  <Words>15380</Words>
  <Application>Microsoft Office PowerPoint</Application>
  <PresentationFormat>画面に合わせる (4:3)</PresentationFormat>
  <Paragraphs>1599</Paragraphs>
  <Slides>110</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2</vt:i4>
      </vt:variant>
      <vt:variant>
        <vt:lpstr>スライド タイトル</vt:lpstr>
      </vt:variant>
      <vt:variant>
        <vt:i4>110</vt:i4>
      </vt:variant>
    </vt:vector>
  </HeadingPairs>
  <TitlesOfParts>
    <vt:vector size="113" baseType="lpstr">
      <vt:lpstr>Office テーマ</vt:lpstr>
      <vt:lpstr>スライド</vt:lpstr>
      <vt:lpstr>Visio.Drawing.15</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989</cp:revision>
  <dcterms:created xsi:type="dcterms:W3CDTF">2016-01-14T23:49:10Z</dcterms:created>
  <dcterms:modified xsi:type="dcterms:W3CDTF">2018-01-09T02:09:43Z</dcterms:modified>
</cp:coreProperties>
</file>